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8" r:id="rId10"/>
    <p:sldId id="281" r:id="rId11"/>
    <p:sldId id="278" r:id="rId12"/>
    <p:sldId id="265" r:id="rId13"/>
    <p:sldId id="289" r:id="rId14"/>
    <p:sldId id="290" r:id="rId15"/>
    <p:sldId id="261" r:id="rId16"/>
    <p:sldId id="287" r:id="rId17"/>
    <p:sldId id="284" r:id="rId18"/>
    <p:sldId id="270" r:id="rId19"/>
    <p:sldId id="272" r:id="rId20"/>
    <p:sldId id="282" r:id="rId21"/>
    <p:sldId id="269" r:id="rId22"/>
    <p:sldId id="273" r:id="rId23"/>
    <p:sldId id="274" r:id="rId24"/>
    <p:sldId id="285" r:id="rId25"/>
    <p:sldId id="262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4300" dt="2022-03-09T09:45:21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 autoAdjust="0"/>
    <p:restoredTop sz="84171" autoAdjust="0"/>
  </p:normalViewPr>
  <p:slideViewPr>
    <p:cSldViewPr snapToGrid="0">
      <p:cViewPr varScale="1">
        <p:scale>
          <a:sx n="109" d="100"/>
          <a:sy n="109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9T09:47:59.804" v="31278" actId="20577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4T10:07:43.887" v="28244" actId="123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4T10:07:43.887" v="28244" actId="123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4T10:07:30.596" v="28242" actId="123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4T10:07:18.084" v="28238" actId="123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4T10:07:14.936" v="28237" actId="123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4T10:07:30.596" v="28242" actId="123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4T10:07:09.460" v="28236" actId="122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4T10:07:09.460" v="28236" actId="122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3T14:32:41.507" v="26753" actId="20577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5:12.407" v="28295" actId="1076"/>
        <pc:sldMkLst>
          <pc:docMk/>
          <pc:sldMk cId="3595977107" sldId="261"/>
        </pc:sldMkLst>
        <pc:spChg chg="add del mod">
          <ac:chgData name="GUILLAUME, ANTOINE" userId="f5c8bb7c-2a2d-4cc7-97ce-cd124e6284ff" providerId="ADAL" clId="{1E06F956-0AD2-41AE-A8BA-170694930C71}" dt="2022-03-04T09:13:28.558" v="26974" actId="478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">
          <ac:chgData name="GUILLAUME, ANTOINE" userId="f5c8bb7c-2a2d-4cc7-97ce-cd124e6284ff" providerId="ADAL" clId="{1E06F956-0AD2-41AE-A8BA-170694930C71}" dt="2022-03-04T09:22:15.812" v="27259" actId="478"/>
          <ac:spMkLst>
            <pc:docMk/>
            <pc:sldMk cId="3595977107" sldId="261"/>
            <ac:spMk id="8" creationId="{B7622455-DD59-4FA1-8157-C7F138F944BE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del mod">
          <ac:chgData name="GUILLAUME, ANTOINE" userId="f5c8bb7c-2a2d-4cc7-97ce-cd124e6284ff" providerId="ADAL" clId="{1E06F956-0AD2-41AE-A8BA-170694930C71}" dt="2022-03-04T08:58:18.292" v="26762" actId="478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4T10:15:12.407" v="28295" actId="1076"/>
          <ac:spMkLst>
            <pc:docMk/>
            <pc:sldMk cId="3595977107" sldId="261"/>
            <ac:spMk id="14" creationId="{FF3A3326-5949-47D5-93F6-1186E2C9E255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3-04T08:59:38.933" v="26774" actId="478"/>
          <ac:picMkLst>
            <pc:docMk/>
            <pc:sldMk cId="3595977107" sldId="261"/>
            <ac:picMk id="4" creationId="{ECCA7E29-84D5-47CA-B7B4-647564460471}"/>
          </ac:picMkLst>
        </pc:picChg>
        <pc:picChg chg="add del mod">
          <ac:chgData name="GUILLAUME, ANTOINE" userId="f5c8bb7c-2a2d-4cc7-97ce-cd124e6284ff" providerId="ADAL" clId="{1E06F956-0AD2-41AE-A8BA-170694930C71}" dt="2022-03-04T09:12:05.931" v="26876" actId="478"/>
          <ac:picMkLst>
            <pc:docMk/>
            <pc:sldMk cId="3595977107" sldId="261"/>
            <ac:picMk id="5" creationId="{7E52D4DE-1C6F-4BE7-AE37-28D934D08115}"/>
          </ac:picMkLst>
        </pc:picChg>
        <pc:picChg chg="add mod">
          <ac:chgData name="GUILLAUME, ANTOINE" userId="f5c8bb7c-2a2d-4cc7-97ce-cd124e6284ff" providerId="ADAL" clId="{1E06F956-0AD2-41AE-A8BA-170694930C71}" dt="2022-03-04T09:20:53.777" v="27181" actId="1076"/>
          <ac:picMkLst>
            <pc:docMk/>
            <pc:sldMk cId="3595977107" sldId="261"/>
            <ac:picMk id="6" creationId="{89E17480-31D9-4505-8A93-A3F69E514ADF}"/>
          </ac:picMkLst>
        </pc:picChg>
        <pc:picChg chg="add del mod">
          <ac:chgData name="GUILLAUME, ANTOINE" userId="f5c8bb7c-2a2d-4cc7-97ce-cd124e6284ff" providerId="ADAL" clId="{1E06F956-0AD2-41AE-A8BA-170694930C71}" dt="2022-03-04T10:11:55.861" v="28263" actId="478"/>
          <ac:picMkLst>
            <pc:docMk/>
            <pc:sldMk cId="3595977107" sldId="261"/>
            <ac:picMk id="11" creationId="{4733192C-4478-48AD-885F-52BE718862E3}"/>
          </ac:picMkLst>
        </pc:picChg>
        <pc:picChg chg="add del mod">
          <ac:chgData name="GUILLAUME, ANTOINE" userId="f5c8bb7c-2a2d-4cc7-97ce-cd124e6284ff" providerId="ADAL" clId="{1E06F956-0AD2-41AE-A8BA-170694930C71}" dt="2022-03-04T10:12:41.683" v="28266" actId="478"/>
          <ac:picMkLst>
            <pc:docMk/>
            <pc:sldMk cId="3595977107" sldId="261"/>
            <ac:picMk id="13" creationId="{5CE01038-290B-42AE-8940-5ACF28EAB840}"/>
          </ac:picMkLst>
        </pc:pic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del mod">
          <ac:chgData name="GUILLAUME, ANTOINE" userId="f5c8bb7c-2a2d-4cc7-97ce-cd124e6284ff" providerId="ADAL" clId="{1E06F956-0AD2-41AE-A8BA-170694930C71}" dt="2022-03-04T08:58:35.360" v="26765" actId="478"/>
          <ac:picMkLst>
            <pc:docMk/>
            <pc:sldMk cId="3595977107" sldId="261"/>
            <ac:picMk id="15" creationId="{882D14EC-1258-4BC1-94B9-E9257EE43AA6}"/>
          </ac:picMkLst>
        </pc:picChg>
        <pc:picChg chg="add del mod">
          <ac:chgData name="GUILLAUME, ANTOINE" userId="f5c8bb7c-2a2d-4cc7-97ce-cd124e6284ff" providerId="ADAL" clId="{1E06F956-0AD2-41AE-A8BA-170694930C71}" dt="2022-03-04T08:58:37.379" v="26766" actId="478"/>
          <ac:picMkLst>
            <pc:docMk/>
            <pc:sldMk cId="3595977107" sldId="261"/>
            <ac:picMk id="16" creationId="{28425BD4-7810-40B8-8C2A-7D31FD7C8658}"/>
          </ac:picMkLst>
        </pc:picChg>
        <pc:picChg chg="add del mod">
          <ac:chgData name="GUILLAUME, ANTOINE" userId="f5c8bb7c-2a2d-4cc7-97ce-cd124e6284ff" providerId="ADAL" clId="{1E06F956-0AD2-41AE-A8BA-170694930C71}" dt="2022-03-04T08:58:38.456" v="26767" actId="478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9T09:41:59.468" v="30945" actId="1035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3-04T10:08:32.519" v="28247" actId="1076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  <pc:picChg chg="add mod">
          <ac:chgData name="GUILLAUME, ANTOINE" userId="f5c8bb7c-2a2d-4cc7-97ce-cd124e6284ff" providerId="ADAL" clId="{1E06F956-0AD2-41AE-A8BA-170694930C71}" dt="2022-03-09T09:41:59.468" v="30945" actId="1035"/>
          <ac:picMkLst>
            <pc:docMk/>
            <pc:sldMk cId="923807860" sldId="262"/>
            <ac:picMk id="2" creationId="{68A4B948-BB62-4964-AAD4-DCEB2B24DCEA}"/>
          </ac:picMkLst>
        </pc:pic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9T09:22:17.133" v="30793" actId="20577"/>
        <pc:sldMkLst>
          <pc:docMk/>
          <pc:sldMk cId="1915904842" sldId="265"/>
        </pc:sldMkLst>
        <pc:spChg chg="add mod">
          <ac:chgData name="GUILLAUME, ANTOINE" userId="f5c8bb7c-2a2d-4cc7-97ce-cd124e6284ff" providerId="ADAL" clId="{1E06F956-0AD2-41AE-A8BA-170694930C71}" dt="2022-03-07T09:09:17.681" v="29083" actId="1038"/>
          <ac:spMkLst>
            <pc:docMk/>
            <pc:sldMk cId="1915904842" sldId="265"/>
            <ac:spMk id="2" creationId="{745C1C57-F472-4220-B1CA-77C0D3037F79}"/>
          </ac:spMkLst>
        </pc:spChg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9T09:22:17.133" v="30793" actId="20577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del mod">
        <pc:chgData name="GUILLAUME, ANTOINE" userId="f5c8bb7c-2a2d-4cc7-97ce-cd124e6284ff" providerId="ADAL" clId="{1E06F956-0AD2-41AE-A8BA-170694930C71}" dt="2022-03-04T09:48:56.992" v="27302" actId="4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3-03T12:26:44.147" v="26435" actId="1076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3-03T12:30:04.623" v="26442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9T09:42:27.369" v="30976" actId="1036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8T15:53:30.017" v="30399" actId="2057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3-09T09:42:27.369" v="30976" actId="1036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7T10:24:07.943" v="29122" actId="2057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7T10:24:07.943" v="29122" actId="2057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 modNotesTx">
        <pc:chgData name="GUILLAUME, ANTOINE" userId="f5c8bb7c-2a2d-4cc7-97ce-cd124e6284ff" providerId="ADAL" clId="{1E06F956-0AD2-41AE-A8BA-170694930C71}" dt="2022-03-04T10:16:10.696" v="28358" actId="115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16:10.696" v="28358" actId="115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3-03T12:20:15.310" v="26434" actId="478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del mod modNotesTx">
        <pc:chgData name="GUILLAUME, ANTOINE" userId="f5c8bb7c-2a2d-4cc7-97ce-cd124e6284ff" providerId="ADAL" clId="{1E06F956-0AD2-41AE-A8BA-170694930C71}" dt="2022-03-09T09:42:23.307" v="30968" actId="1035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9T08:24:19.233" v="30488" actId="313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mod modCrop">
          <ac:chgData name="GUILLAUME, ANTOINE" userId="f5c8bb7c-2a2d-4cc7-97ce-cd124e6284ff" providerId="ADAL" clId="{1E06F956-0AD2-41AE-A8BA-170694930C71}" dt="2022-03-09T09:42:23.307" v="30968" actId="1035"/>
          <ac:picMkLst>
            <pc:docMk/>
            <pc:sldMk cId="1080537889" sldId="273"/>
            <ac:picMk id="8" creationId="{4B05636F-5BA8-4DD5-B83A-EA587EFF34A8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9T09:44:11.762" v="30990" actId="1076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9T09:43:40.202" v="30987" actId="14100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3-09T09:44:11.762" v="30990" actId="1076"/>
          <ac:spMkLst>
            <pc:docMk/>
            <pc:sldMk cId="2779906431" sldId="274"/>
            <ac:spMk id="4" creationId="{C1455593-DF31-43E2-9484-57A1F96571EC}"/>
          </ac:spMkLst>
        </pc:spChg>
        <pc:grpChg chg="mod">
          <ac:chgData name="GUILLAUME, ANTOINE" userId="f5c8bb7c-2a2d-4cc7-97ce-cd124e6284ff" providerId="ADAL" clId="{1E06F956-0AD2-41AE-A8BA-170694930C71}" dt="2022-03-04T09:48:49.769" v="27301" actId="1076"/>
          <ac:grpSpMkLst>
            <pc:docMk/>
            <pc:sldMk cId="2779906431" sldId="274"/>
            <ac:grpSpMk id="43" creationId="{64A04737-3E7C-48BE-91BF-654ABF3E80DB}"/>
          </ac:grpSpMkLst>
        </pc:grpChg>
        <pc:picChg chg="add mod">
          <ac:chgData name="GUILLAUME, ANTOINE" userId="f5c8bb7c-2a2d-4cc7-97ce-cd124e6284ff" providerId="ADAL" clId="{1E06F956-0AD2-41AE-A8BA-170694930C71}" dt="2022-03-09T09:43:46.192" v="30989" actId="1076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7T08:52:38.291" v="28467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7T08:52:38.291" v="28467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09:34:58.832" v="30933" actId="20577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9T09:34:58.832" v="30933" actId="20577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9T09:34:42.058" v="30922" actId="1076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4T10:06:52.546" v="28232" actId="123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4T10:06:52.546" v="28232" actId="123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3T12:05:06.023" v="26011" actId="1076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08:30:42.279" v="30658" actId="113"/>
        <pc:sldMkLst>
          <pc:docMk/>
          <pc:sldMk cId="85554960" sldId="280"/>
        </pc:sldMkLst>
        <pc:spChg chg="add del">
          <ac:chgData name="GUILLAUME, ANTOINE" userId="f5c8bb7c-2a2d-4cc7-97ce-cd124e6284ff" providerId="ADAL" clId="{1E06F956-0AD2-41AE-A8BA-170694930C71}" dt="2022-03-03T11:52:16.741" v="25682"/>
          <ac:spMkLst>
            <pc:docMk/>
            <pc:sldMk cId="85554960" sldId="280"/>
            <ac:spMk id="2" creationId="{1AAEB410-39D9-48B0-9815-905375AD50A0}"/>
          </ac:spMkLst>
        </pc:spChg>
        <pc:spChg chg="add del mod">
          <ac:chgData name="GUILLAUME, ANTOINE" userId="f5c8bb7c-2a2d-4cc7-97ce-cd124e6284ff" providerId="ADAL" clId="{1E06F956-0AD2-41AE-A8BA-170694930C71}" dt="2022-03-03T11:52:14.062" v="25681"/>
          <ac:spMkLst>
            <pc:docMk/>
            <pc:sldMk cId="85554960" sldId="280"/>
            <ac:spMk id="3" creationId="{FD0EF529-CAFE-413D-82C9-478024DC6890}"/>
          </ac:spMkLst>
        </pc:spChg>
        <pc:spChg chg="add mod">
          <ac:chgData name="GUILLAUME, ANTOINE" userId="f5c8bb7c-2a2d-4cc7-97ce-cd124e6284ff" providerId="ADAL" clId="{1E06F956-0AD2-41AE-A8BA-170694930C71}" dt="2022-03-03T11:52:21.774" v="25684" actId="21"/>
          <ac:spMkLst>
            <pc:docMk/>
            <pc:sldMk cId="85554960" sldId="280"/>
            <ac:spMk id="4" creationId="{9EBFDB25-8B94-4D35-8F8F-EE41F7B21DBB}"/>
          </ac:spMkLst>
        </pc:spChg>
        <pc:spChg chg="add mod">
          <ac:chgData name="GUILLAUME, ANTOINE" userId="f5c8bb7c-2a2d-4cc7-97ce-cd124e6284ff" providerId="ADAL" clId="{1E06F956-0AD2-41AE-A8BA-170694930C71}" dt="2022-03-09T08:30:42.279" v="30658" actId="11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8:56:35.663" v="28691" actId="120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7T08:56:35.663" v="28691" actId="120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9T09:47:59.804" v="31278" actId="20577"/>
        <pc:sldMkLst>
          <pc:docMk/>
          <pc:sldMk cId="1098429360" sldId="282"/>
        </pc:sldMkLst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19.379" v="28361" actId="115"/>
          <ac:spMkLst>
            <pc:docMk/>
            <pc:sldMk cId="1098429360" sldId="282"/>
            <ac:spMk id="10" creationId="{79AC8231-0E47-49A4-9906-1779DD00767F}"/>
          </ac:spMkLst>
        </pc:spChg>
        <pc:spChg chg="mod">
          <ac:chgData name="GUILLAUME, ANTOINE" userId="f5c8bb7c-2a2d-4cc7-97ce-cd124e6284ff" providerId="ADAL" clId="{1E06F956-0AD2-41AE-A8BA-170694930C71}" dt="2022-03-09T09:47:59.804" v="31278" actId="20577"/>
          <ac:spMkLst>
            <pc:docMk/>
            <pc:sldMk cId="1098429360" sldId="282"/>
            <ac:spMk id="13" creationId="{56019D71-2DCE-431E-BD57-AC3276706244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45" creationId="{FDEF3B34-357F-4DE8-B951-00D369A8DC57}"/>
          </ac:spMkLst>
        </pc:sp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Chg chg="delSp add del mod">
        <pc:chgData name="GUILLAUME, ANTOINE" userId="f5c8bb7c-2a2d-4cc7-97ce-cd124e6284ff" providerId="ADAL" clId="{1E06F956-0AD2-41AE-A8BA-170694930C71}" dt="2022-03-04T10:08:20.316" v="28245" actId="47"/>
        <pc:sldMkLst>
          <pc:docMk/>
          <pc:sldMk cId="4003348748" sldId="283"/>
        </pc:sldMkLst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3T12:29:26.844" v="26438" actId="478"/>
          <ac:spMkLst>
            <pc:docMk/>
            <pc:sldMk cId="4003348748" sldId="283"/>
            <ac:spMk id="18" creationId="{99876118-5606-426B-9D4D-B41EF5754EAF}"/>
          </ac:spMkLst>
        </pc:sp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3T12:29:27.186" v="26439" actId="478"/>
          <ac:picMkLst>
            <pc:docMk/>
            <pc:sldMk cId="4003348748" sldId="283"/>
            <ac:picMk id="17" creationId="{CD4AFA23-28C5-4BBF-A0A5-34A538C2102B}"/>
          </ac:picMkLst>
        </pc:picChg>
        <pc:picChg chg="del">
          <ac:chgData name="GUILLAUME, ANTOINE" userId="f5c8bb7c-2a2d-4cc7-97ce-cd124e6284ff" providerId="ADAL" clId="{1E06F956-0AD2-41AE-A8BA-170694930C71}" dt="2022-03-03T12:29:25.322" v="26437" actId="478"/>
          <ac:picMkLst>
            <pc:docMk/>
            <pc:sldMk cId="4003348748" sldId="283"/>
            <ac:picMk id="19" creationId="{CBCB95F9-659F-488E-BF75-75BC53F5D71A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7T14:18:58.768" v="30365" actId="20577"/>
        <pc:sldMkLst>
          <pc:docMk/>
          <pc:sldMk cId="3075533357" sldId="284"/>
        </pc:sldMkLst>
        <pc:spChg chg="mod">
          <ac:chgData name="GUILLAUME, ANTOINE" userId="f5c8bb7c-2a2d-4cc7-97ce-cd124e6284ff" providerId="ADAL" clId="{1E06F956-0AD2-41AE-A8BA-170694930C71}" dt="2022-03-07T14:18:58.768" v="30365" actId="20577"/>
          <ac:spMkLst>
            <pc:docMk/>
            <pc:sldMk cId="3075533357" sldId="284"/>
            <ac:spMk id="10" creationId="{79AC8231-0E47-49A4-9906-1779DD00767F}"/>
          </ac:spMkLst>
        </pc:sp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5" creationId="{882D14EC-1258-4BC1-94B9-E9257EE43AA6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6" creationId="{28425BD4-7810-40B8-8C2A-7D31FD7C8658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7" creationId="{91EA11A5-19CF-4AC7-8191-DF0EE09C2454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9T09:42:06.008" v="30956" actId="1035"/>
        <pc:sldMkLst>
          <pc:docMk/>
          <pc:sldMk cId="2322220022" sldId="285"/>
        </pc:sldMkLst>
        <pc:spChg chg="add del">
          <ac:chgData name="GUILLAUME, ANTOINE" userId="f5c8bb7c-2a2d-4cc7-97ce-cd124e6284ff" providerId="ADAL" clId="{1E06F956-0AD2-41AE-A8BA-170694930C71}" dt="2022-03-04T09:50:24.496" v="27475"/>
          <ac:spMkLst>
            <pc:docMk/>
            <pc:sldMk cId="2322220022" sldId="285"/>
            <ac:spMk id="2" creationId="{7D4FF25C-6167-4E0D-8B46-0DF1F7C942D4}"/>
          </ac:spMkLst>
        </pc:spChg>
        <pc:spChg chg="add del">
          <ac:chgData name="GUILLAUME, ANTOINE" userId="f5c8bb7c-2a2d-4cc7-97ce-cd124e6284ff" providerId="ADAL" clId="{1E06F956-0AD2-41AE-A8BA-170694930C71}" dt="2022-03-04T09:51:14.829" v="27564"/>
          <ac:spMkLst>
            <pc:docMk/>
            <pc:sldMk cId="2322220022" sldId="285"/>
            <ac:spMk id="3" creationId="{A4844CF7-C0AD-44B5-8E31-530B0B9C0A47}"/>
          </ac:spMkLst>
        </pc:spChg>
        <pc:spChg chg="add mod">
          <ac:chgData name="GUILLAUME, ANTOINE" userId="f5c8bb7c-2a2d-4cc7-97ce-cd124e6284ff" providerId="ADAL" clId="{1E06F956-0AD2-41AE-A8BA-170694930C71}" dt="2022-03-04T10:05:07.241" v="28211" actId="14100"/>
          <ac:spMkLst>
            <pc:docMk/>
            <pc:sldMk cId="2322220022" sldId="285"/>
            <ac:spMk id="4" creationId="{88C60AA3-4A98-4426-B956-C395BB21B46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8" creationId="{99876118-5606-426B-9D4D-B41EF5754EAF}"/>
          </ac:spMkLst>
        </pc:spChg>
        <pc:spChg chg="add mod">
          <ac:chgData name="GUILLAUME, ANTOINE" userId="f5c8bb7c-2a2d-4cc7-97ce-cd124e6284ff" providerId="ADAL" clId="{1E06F956-0AD2-41AE-A8BA-170694930C71}" dt="2022-03-04T10:17:20.967" v="28400" actId="115"/>
          <ac:spMkLst>
            <pc:docMk/>
            <pc:sldMk cId="2322220022" sldId="285"/>
            <ac:spMk id="20" creationId="{48F5EC61-4F2B-43C5-B7AB-80AA3920A816}"/>
          </ac:spMkLst>
        </pc:sp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7" creationId="{CD4AFA23-28C5-4BBF-A0A5-34A538C2102B}"/>
          </ac:picMkLst>
        </pc:picChg>
        <pc:picChg chg="mod">
          <ac:chgData name="GUILLAUME, ANTOINE" userId="f5c8bb7c-2a2d-4cc7-97ce-cd124e6284ff" providerId="ADAL" clId="{1E06F956-0AD2-41AE-A8BA-170694930C71}" dt="2022-03-09T09:42:06.008" v="30956" actId="1035"/>
          <ac:picMkLst>
            <pc:docMk/>
            <pc:sldMk cId="2322220022" sldId="285"/>
            <ac:picMk id="19" creationId="{CBCB95F9-659F-488E-BF75-75BC53F5D71A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1.134" v="28279" actId="20577"/>
        <pc:sldMkLst>
          <pc:docMk/>
          <pc:sldMk cId="519192454" sldId="286"/>
        </pc:sldMkLst>
        <pc:picChg chg="del">
          <ac:chgData name="GUILLAUME, ANTOINE" userId="f5c8bb7c-2a2d-4cc7-97ce-cd124e6284ff" providerId="ADAL" clId="{1E06F956-0AD2-41AE-A8BA-170694930C71}" dt="2022-03-04T10:11:23.515" v="28261" actId="478"/>
          <ac:picMkLst>
            <pc:docMk/>
            <pc:sldMk cId="519192454" sldId="286"/>
            <ac:picMk id="2" creationId="{68A4B948-BB62-4964-AAD4-DCEB2B24DCEA}"/>
          </ac:picMkLst>
        </pc:picChg>
        <pc:picChg chg="add mod">
          <ac:chgData name="GUILLAUME, ANTOINE" userId="f5c8bb7c-2a2d-4cc7-97ce-cd124e6284ff" providerId="ADAL" clId="{1E06F956-0AD2-41AE-A8BA-170694930C71}" dt="2022-03-04T10:13:57.913" v="28278" actId="1076"/>
          <ac:picMkLst>
            <pc:docMk/>
            <pc:sldMk cId="519192454" sldId="286"/>
            <ac:picMk id="4" creationId="{FFAF6289-316A-4081-AADD-3EA522B7E488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13:08.478" v="28273" actId="14100"/>
        <pc:sldMkLst>
          <pc:docMk/>
          <pc:sldMk cId="3859695566" sldId="287"/>
        </pc:sldMkLst>
        <pc:spChg chg="del">
          <ac:chgData name="GUILLAUME, ANTOINE" userId="f5c8bb7c-2a2d-4cc7-97ce-cd124e6284ff" providerId="ADAL" clId="{1E06F956-0AD2-41AE-A8BA-170694930C71}" dt="2022-03-04T10:12:53.050" v="28268" actId="478"/>
          <ac:spMkLst>
            <pc:docMk/>
            <pc:sldMk cId="3859695566" sldId="287"/>
            <ac:spMk id="14" creationId="{FF3A3326-5949-47D5-93F6-1186E2C9E255}"/>
          </ac:spMkLst>
        </pc:spChg>
        <pc:picChg chg="del">
          <ac:chgData name="GUILLAUME, ANTOINE" userId="f5c8bb7c-2a2d-4cc7-97ce-cd124e6284ff" providerId="ADAL" clId="{1E06F956-0AD2-41AE-A8BA-170694930C71}" dt="2022-03-04T10:12:54.627" v="28269" actId="478"/>
          <ac:picMkLst>
            <pc:docMk/>
            <pc:sldMk cId="3859695566" sldId="287"/>
            <ac:picMk id="6" creationId="{89E17480-31D9-4505-8A93-A3F69E514ADF}"/>
          </ac:picMkLst>
        </pc:picChg>
        <pc:picChg chg="mod">
          <ac:chgData name="GUILLAUME, ANTOINE" userId="f5c8bb7c-2a2d-4cc7-97ce-cd124e6284ff" providerId="ADAL" clId="{1E06F956-0AD2-41AE-A8BA-170694930C71}" dt="2022-03-04T10:13:08.478" v="28273" actId="14100"/>
          <ac:picMkLst>
            <pc:docMk/>
            <pc:sldMk cId="3859695566" sldId="287"/>
            <ac:picMk id="13" creationId="{5CE01038-290B-42AE-8940-5ACF28EAB840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9T08:34:53.939" v="30701" actId="20577"/>
        <pc:sldMkLst>
          <pc:docMk/>
          <pc:sldMk cId="1848623526" sldId="288"/>
        </pc:sldMkLst>
        <pc:spChg chg="mod">
          <ac:chgData name="GUILLAUME, ANTOINE" userId="f5c8bb7c-2a2d-4cc7-97ce-cd124e6284ff" providerId="ADAL" clId="{1E06F956-0AD2-41AE-A8BA-170694930C71}" dt="2022-03-09T08:32:34.806" v="30697" actId="113"/>
          <ac:spMkLst>
            <pc:docMk/>
            <pc:sldMk cId="1848623526" sldId="288"/>
            <ac:spMk id="11" creationId="{DB47EECF-10DF-4A6D-A40D-C9ED6FB9069A}"/>
          </ac:spMkLst>
        </pc:spChg>
        <pc:picChg chg="add mod modCrop">
          <ac:chgData name="GUILLAUME, ANTOINE" userId="f5c8bb7c-2a2d-4cc7-97ce-cd124e6284ff" providerId="ADAL" clId="{1E06F956-0AD2-41AE-A8BA-170694930C71}" dt="2022-03-07T08:53:33.428" v="28478" actId="1076"/>
          <ac:picMkLst>
            <pc:docMk/>
            <pc:sldMk cId="1848623526" sldId="288"/>
            <ac:picMk id="3" creationId="{2AB8E8E0-E926-4AAF-8BB0-46C4D1CCC3C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9T09:35:36.766" v="30938" actId="20577"/>
        <pc:sldMkLst>
          <pc:docMk/>
          <pc:sldMk cId="1737622019" sldId="289"/>
        </pc:sldMkLst>
        <pc:spChg chg="del">
          <ac:chgData name="GUILLAUME, ANTOINE" userId="f5c8bb7c-2a2d-4cc7-97ce-cd124e6284ff" providerId="ADAL" clId="{1E06F956-0AD2-41AE-A8BA-170694930C71}" dt="2022-03-07T09:03:56.153" v="28793" actId="478"/>
          <ac:spMkLst>
            <pc:docMk/>
            <pc:sldMk cId="1737622019" sldId="289"/>
            <ac:spMk id="2" creationId="{745C1C57-F472-4220-B1CA-77C0D3037F79}"/>
          </ac:spMkLst>
        </pc:spChg>
        <pc:spChg chg="add del mod">
          <ac:chgData name="GUILLAUME, ANTOINE" userId="f5c8bb7c-2a2d-4cc7-97ce-cd124e6284ff" providerId="ADAL" clId="{1E06F956-0AD2-41AE-A8BA-170694930C71}" dt="2022-03-09T09:30:50.962" v="30797" actId="478"/>
          <ac:spMkLst>
            <pc:docMk/>
            <pc:sldMk cId="1737622019" sldId="289"/>
            <ac:spMk id="3" creationId="{F28CC8DA-22A4-450C-941A-5280BDB48EB0}"/>
          </ac:spMkLst>
        </pc:spChg>
        <pc:spChg chg="del">
          <ac:chgData name="GUILLAUME, ANTOINE" userId="f5c8bb7c-2a2d-4cc7-97ce-cd124e6284ff" providerId="ADAL" clId="{1E06F956-0AD2-41AE-A8BA-170694930C71}" dt="2022-03-07T09:03:57.944" v="28796" actId="478"/>
          <ac:spMkLst>
            <pc:docMk/>
            <pc:sldMk cId="1737622019" sldId="289"/>
            <ac:spMk id="8" creationId="{6032D424-68A2-4802-9E5B-9F9DE3AC5238}"/>
          </ac:spMkLst>
        </pc:spChg>
        <pc:spChg chg="del mod">
          <ac:chgData name="GUILLAUME, ANTOINE" userId="f5c8bb7c-2a2d-4cc7-97ce-cd124e6284ff" providerId="ADAL" clId="{1E06F956-0AD2-41AE-A8BA-170694930C71}" dt="2022-03-07T09:03:56.159" v="28795"/>
          <ac:spMkLst>
            <pc:docMk/>
            <pc:sldMk cId="1737622019" sldId="289"/>
            <ac:spMk id="10" creationId="{2494F4C5-1492-495A-991C-985711EAE360}"/>
          </ac:spMkLst>
        </pc:spChg>
        <pc:spChg chg="mod">
          <ac:chgData name="GUILLAUME, ANTOINE" userId="f5c8bb7c-2a2d-4cc7-97ce-cd124e6284ff" providerId="ADAL" clId="{1E06F956-0AD2-41AE-A8BA-170694930C71}" dt="2022-03-09T09:31:01.679" v="30801"/>
          <ac:spMkLst>
            <pc:docMk/>
            <pc:sldMk cId="1737622019" sldId="289"/>
            <ac:spMk id="10" creationId="{8FD931DD-7D29-4E45-AC26-5D9823CF9D62}"/>
          </ac:spMkLst>
        </pc:spChg>
        <pc:spChg chg="mod">
          <ac:chgData name="GUILLAUME, ANTOINE" userId="f5c8bb7c-2a2d-4cc7-97ce-cd124e6284ff" providerId="ADAL" clId="{1E06F956-0AD2-41AE-A8BA-170694930C71}" dt="2022-03-09T09:35:36.766" v="30938" actId="20577"/>
          <ac:spMkLst>
            <pc:docMk/>
            <pc:sldMk cId="1737622019" sldId="289"/>
            <ac:spMk id="11" creationId="{2FB46B70-F670-4137-B968-67F1E5B5FCA7}"/>
          </ac:spMkLst>
        </pc:spChg>
        <pc:grpChg chg="add mod">
          <ac:chgData name="GUILLAUME, ANTOINE" userId="f5c8bb7c-2a2d-4cc7-97ce-cd124e6284ff" providerId="ADAL" clId="{1E06F956-0AD2-41AE-A8BA-170694930C71}" dt="2022-03-09T09:33:41.587" v="30887" actId="1076"/>
          <ac:grpSpMkLst>
            <pc:docMk/>
            <pc:sldMk cId="1737622019" sldId="289"/>
            <ac:grpSpMk id="9" creationId="{2C63A6A6-6388-4EBF-A812-3A291D2BF850}"/>
          </ac:grpSpMkLst>
        </pc:grpChg>
        <pc:picChg chg="add mod">
          <ac:chgData name="GUILLAUME, ANTOINE" userId="f5c8bb7c-2a2d-4cc7-97ce-cd124e6284ff" providerId="ADAL" clId="{1E06F956-0AD2-41AE-A8BA-170694930C71}" dt="2022-03-09T09:33:32.677" v="30886" actId="14100"/>
          <ac:picMkLst>
            <pc:docMk/>
            <pc:sldMk cId="1737622019" sldId="289"/>
            <ac:picMk id="2" creationId="{41203797-4E87-4D64-97D2-DAEA614F1036}"/>
          </ac:picMkLst>
        </pc:picChg>
      </pc:sldChg>
      <pc:sldChg chg="modSp add del mod">
        <pc:chgData name="GUILLAUME, ANTOINE" userId="f5c8bb7c-2a2d-4cc7-97ce-cd124e6284ff" providerId="ADAL" clId="{1E06F956-0AD2-41AE-A8BA-170694930C71}" dt="2022-03-07T14:13:45.482" v="29867" actId="47"/>
        <pc:sldMkLst>
          <pc:docMk/>
          <pc:sldMk cId="3284256511" sldId="290"/>
        </pc:sldMkLst>
        <pc:spChg chg="mod">
          <ac:chgData name="GUILLAUME, ANTOINE" userId="f5c8bb7c-2a2d-4cc7-97ce-cd124e6284ff" providerId="ADAL" clId="{1E06F956-0AD2-41AE-A8BA-170694930C71}" dt="2022-03-07T14:13:43.641" v="29866" actId="20577"/>
          <ac:spMkLst>
            <pc:docMk/>
            <pc:sldMk cId="3284256511" sldId="290"/>
            <ac:spMk id="8" creationId="{AF3DBDAC-7B4A-43CC-91FB-492C74FA08DE}"/>
          </ac:spMkLst>
        </pc:spChg>
      </pc:sldChg>
      <pc:sldChg chg="delSp add mod">
        <pc:chgData name="GUILLAUME, ANTOINE" userId="f5c8bb7c-2a2d-4cc7-97ce-cd124e6284ff" providerId="ADAL" clId="{1E06F956-0AD2-41AE-A8BA-170694930C71}" dt="2022-03-09T09:30:47.746" v="30796" actId="478"/>
        <pc:sldMkLst>
          <pc:docMk/>
          <pc:sldMk cId="3625457377" sldId="290"/>
        </pc:sldMkLst>
        <pc:picChg chg="del">
          <ac:chgData name="GUILLAUME, ANTOINE" userId="f5c8bb7c-2a2d-4cc7-97ce-cd124e6284ff" providerId="ADAL" clId="{1E06F956-0AD2-41AE-A8BA-170694930C71}" dt="2022-03-09T09:30:47.746" v="30796" actId="478"/>
          <ac:picMkLst>
            <pc:docMk/>
            <pc:sldMk cId="3625457377" sldId="290"/>
            <ac:picMk id="2" creationId="{41203797-4E87-4D64-97D2-DAEA614F1036}"/>
          </ac:picMkLst>
        </pc:picChg>
      </pc:sldChg>
      <pc:sldChg chg="delSp add del mod">
        <pc:chgData name="GUILLAUME, ANTOINE" userId="f5c8bb7c-2a2d-4cc7-97ce-cd124e6284ff" providerId="ADAL" clId="{1E06F956-0AD2-41AE-A8BA-170694930C71}" dt="2022-03-09T09:41:55.371" v="30941" actId="47"/>
        <pc:sldMkLst>
          <pc:docMk/>
          <pc:sldMk cId="3504186088" sldId="291"/>
        </pc:sldMkLst>
        <pc:picChg chg="del">
          <ac:chgData name="GUILLAUME, ANTOINE" userId="f5c8bb7c-2a2d-4cc7-97ce-cd124e6284ff" providerId="ADAL" clId="{1E06F956-0AD2-41AE-A8BA-170694930C71}" dt="2022-03-09T09:38:34.853" v="30940" actId="478"/>
          <ac:picMkLst>
            <pc:docMk/>
            <pc:sldMk cId="3504186088" sldId="291"/>
            <ac:picMk id="4" creationId="{FFAF6289-316A-4081-AADD-3EA522B7E488}"/>
          </ac:picMkLst>
        </pc:pic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09/03/2022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01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26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6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tableau ligne contenant distance a la shapelet pour un nœud, </a:t>
            </a:r>
            <a:r>
              <a:rPr lang="fr-FR" dirty="0" err="1"/>
              <a:t>definition</a:t>
            </a:r>
            <a:r>
              <a:rPr lang="fr-FR" dirty="0"/>
              <a:t> du point de coupure via gain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41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293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05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Centiles :</a:t>
                </a:r>
                <a:r>
                  <a:rPr lang="fr-FR" b="1" baseline="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1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FR" dirty="0"/>
                  <a:t>  et arrondi supérieur N = taille de la liste P = </a:t>
                </a:r>
                <a:r>
                  <a:rPr lang="fr-FR" dirty="0" err="1"/>
                  <a:t>pourcentile</a:t>
                </a:r>
                <a:r>
                  <a:rPr lang="fr-FR" dirty="0"/>
                  <a:t>.</a:t>
                </a:r>
                <a:r>
                  <a:rPr lang="fr-FR" baseline="0" dirty="0"/>
                  <a:t> Cela donne index dans une liste (qui doit être trié), 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Centiles :</a:t>
                </a:r>
                <a:r>
                  <a:rPr lang="fr-FR" b="1" baseline="0" dirty="0">
                    <a:solidFill>
                      <a:srgbClr val="585858"/>
                    </a:solidFill>
                  </a:rPr>
                  <a:t> </a:t>
                </a:r>
                <a:r>
                  <a:rPr lang="en-US" b="1" i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𝒏=𝑷/𝟏𝟎𝟎  ∗𝑵</a:t>
                </a:r>
                <a:r>
                  <a:rPr lang="fr-FR" dirty="0"/>
                  <a:t>  et arrondi supérieur N = taille de la liste P = </a:t>
                </a:r>
                <a:r>
                  <a:rPr lang="fr-FR" dirty="0" err="1"/>
                  <a:t>pourcentile</a:t>
                </a:r>
                <a:r>
                  <a:rPr lang="fr-FR" dirty="0"/>
                  <a:t>.</a:t>
                </a:r>
                <a:r>
                  <a:rPr lang="fr-FR" baseline="0" dirty="0"/>
                  <a:t> Cela donne index dans une liste (qui </a:t>
                </a:r>
                <a:r>
                  <a:rPr lang="fr-FR" baseline="0"/>
                  <a:t>doit être trié), </a:t>
                </a:r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59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thub.com/baraline/CoursM2DataMi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uea-machine-learning/tsml/blob/master/src/main/java/tsml/classifiers/dictionary_based/BOSS.jav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time.org/en/stable/api_reference/classification.html?highlight=boss#dictionary-based" TargetMode="External"/><Relationship Id="rId5" Type="http://schemas.openxmlformats.org/officeDocument/2006/relationships/hyperlink" Target="https://pyts.readthedocs.io/en/stable/auto_examples/transformation/plot_boss.html#sphx-glr-auto-examples-transformation-plot-boss-py" TargetMode="Externa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0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0.png"/><Relationship Id="rId5" Type="http://schemas.openxmlformats.org/officeDocument/2006/relationships/diagramData" Target="../diagrams/data2.xml"/><Relationship Id="rId10" Type="http://schemas.openxmlformats.org/officeDocument/2006/relationships/image" Target="../media/image46.jpe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supervisée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à l’adresse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pPr algn="just"/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coefficients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blipFill>
                <a:blip r:embed="rId6"/>
                <a:stretch>
                  <a:fillRect l="-1629" t="-771" r="-869" b="-9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09" y="2022232"/>
            <a:ext cx="5240891" cy="36492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386862" y="919211"/>
                <a:ext cx="6392008" cy="6325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souhaite construire un histogramme des mots SFA formé par chaque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Dans un premier temps, on calcul donc tout les mots SFA obtenus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applique ensuite une étape de réduction où on ignore les mots SFA successifs (ie.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). On peut ensuite construire l’histogramme des mots SFA en comptant le nombre d’occurrence de chaque mot.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histogramme contient tout les mots SFA possibles, donc une valeur de 0 indique l’absence d’une séquence dans la série.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2" y="919211"/>
                <a:ext cx="6392008" cy="6325065"/>
              </a:xfrm>
              <a:prstGeom prst="rect">
                <a:avLst/>
              </a:prstGeom>
              <a:blipFill>
                <a:blip r:embed="rId6"/>
                <a:stretch>
                  <a:fillRect l="-1430" t="-675" r="-7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métrique, car elle </a:t>
                </a:r>
                <a:r>
                  <a:rPr lang="fr-FR" b="1" dirty="0">
                    <a:solidFill>
                      <a:srgbClr val="585858"/>
                    </a:solidFill>
                  </a:rPr>
                  <a:t>n’est pas symétrique et ne satisfait pas l’inégalité triangulaire</a:t>
                </a:r>
                <a:r>
                  <a:rPr lang="fr-FR" dirty="0">
                    <a:solidFill>
                      <a:srgbClr val="585858"/>
                    </a:solidFill>
                  </a:rPr>
                  <a:t>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. Dans cette version, on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 en considérant la somme des histogrammes de chaque classe comme les documents.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le vecteur TF-IDF d’une série à prédire et les vecteurs TF-IDF de chaque classe. La classe du vecteur TF-IDF le plus similaire à la série à prédire est retourné comme résultat.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blipFill>
                <a:blip r:embed="rId7"/>
                <a:stretch>
                  <a:fillRect l="-821" t="-779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/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200" b="0" i="1" dirty="0" err="1">
                    <a:solidFill>
                      <a:srgbClr val="585858"/>
                    </a:solidFill>
                  </a:rPr>
                  <a:t>Symétrie</a:t>
                </a:r>
                <a:r>
                  <a:rPr lang="en-US" sz="1200" b="0" i="1" dirty="0">
                    <a:solidFill>
                      <a:srgbClr val="585858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200" i="1" dirty="0">
                    <a:solidFill>
                      <a:srgbClr val="585858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i="1" dirty="0">
                  <a:solidFill>
                    <a:srgbClr val="585858"/>
                  </a:solidFill>
                </a:endParaRPr>
              </a:p>
              <a:p>
                <a:r>
                  <a:rPr lang="fr-FR" sz="1200" i="1" dirty="0">
                    <a:solidFill>
                      <a:srgbClr val="585858"/>
                    </a:solidFill>
                  </a:rPr>
                  <a:t>Inégalité triangulaire :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sz="1200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  <a:blipFill>
                <a:blip r:embed="rId8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1203797-4E87-4D64-97D2-DAEA614F1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89" y="1001612"/>
            <a:ext cx="6340816" cy="585638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2C63A6A6-6388-4EBF-A812-3A291D2BF850}"/>
              </a:ext>
            </a:extLst>
          </p:cNvPr>
          <p:cNvGrpSpPr/>
          <p:nvPr/>
        </p:nvGrpSpPr>
        <p:grpSpPr>
          <a:xfrm>
            <a:off x="742695" y="2990708"/>
            <a:ext cx="4046227" cy="1517001"/>
            <a:chOff x="953839" y="3877"/>
            <a:chExt cx="9561760" cy="8258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D931DD-7D29-4E45-AC26-5D9823CF9D62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FB46B70-F670-4137-B968-67F1E5B5FCA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Fiche d’information et formalisme pour BOSS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62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8CC8DA-22A4-450C-941A-5280BDB48EB0}"/>
              </a:ext>
            </a:extLst>
          </p:cNvPr>
          <p:cNvSpPr txBox="1"/>
          <p:nvPr/>
        </p:nvSpPr>
        <p:spPr>
          <a:xfrm>
            <a:off x="499397" y="1512277"/>
            <a:ext cx="982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Implémentations disponibles :</a:t>
            </a:r>
          </a:p>
          <a:p>
            <a:endParaRPr lang="fr-FR" dirty="0"/>
          </a:p>
          <a:p>
            <a:r>
              <a:rPr lang="fr-FR" dirty="0" err="1">
                <a:hlinkClick r:id="rId5"/>
              </a:rPr>
              <a:t>Pyts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</a:t>
            </a:r>
          </a:p>
          <a:p>
            <a:r>
              <a:rPr lang="fr-FR" dirty="0" err="1">
                <a:hlinkClick r:id="rId6"/>
              </a:rPr>
              <a:t>Sktime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inclus des variantes (méthode d’ensemble et sous contrat)</a:t>
            </a:r>
          </a:p>
          <a:p>
            <a:r>
              <a:rPr lang="fr-FR" dirty="0">
                <a:hlinkClick r:id="rId7"/>
              </a:rPr>
              <a:t>TSML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(Java compatible </a:t>
            </a:r>
            <a:r>
              <a:rPr lang="fr-FR" dirty="0" err="1">
                <a:solidFill>
                  <a:srgbClr val="585858"/>
                </a:solidFill>
              </a:rPr>
              <a:t>Weka</a:t>
            </a:r>
            <a:r>
              <a:rPr lang="fr-FR" dirty="0">
                <a:solidFill>
                  <a:srgbClr val="585858"/>
                </a:solidFill>
              </a:rPr>
              <a:t>) </a:t>
            </a:r>
          </a:p>
          <a:p>
            <a:endParaRPr lang="fr-FR" dirty="0"/>
          </a:p>
          <a:p>
            <a:r>
              <a:rPr lang="fr-FR" dirty="0">
                <a:solidFill>
                  <a:srgbClr val="585858"/>
                </a:solidFill>
              </a:rPr>
              <a:t>Et sans doute d’autres !</a:t>
            </a:r>
          </a:p>
        </p:txBody>
      </p:sp>
    </p:spTree>
    <p:extLst>
      <p:ext uri="{BB962C8B-B14F-4D97-AF65-F5344CB8AC3E}">
        <p14:creationId xmlns:p14="http://schemas.microsoft.com/office/powerpoint/2010/main" val="362545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3A3326-5949-47D5-93F6-1186E2C9E255}"/>
              </a:ext>
            </a:extLst>
          </p:cNvPr>
          <p:cNvSpPr txBox="1"/>
          <p:nvPr/>
        </p:nvSpPr>
        <p:spPr>
          <a:xfrm>
            <a:off x="499397" y="1187424"/>
            <a:ext cx="1140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Sous séquences discriminatives : Les Shapelets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Le problème : comment peut-on différencier ces deux classes en se basant sur les données des quatre séries ci-dessous ? 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Dit autrement, existe-t-il une différence, au mieux globale et au minimum entre chaque pair d’instance qui nous permettrait d’identifier la classe d’une nouvelle instance qui nous serait présenté ?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dirty="0">
                <a:latin typeface="Arial" panose="020B0604020202020204" pitchFamily="34" charset="0"/>
              </a:rPr>
            </a:br>
            <a:endParaRPr lang="fr-FR" altLang="fr-FR" dirty="0">
              <a:latin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17480-31D9-4505-8A93-A3F69E51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14" y="3226142"/>
            <a:ext cx="8956628" cy="3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E01038-290B-42AE-8940-5ACF28EA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7" y="2153099"/>
            <a:ext cx="10949907" cy="33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  <a:r>
                  <a:rPr lang="en-US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C’est la distance euclidienne entre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et chaque sous séquence issue d’une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appliquée sur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indique la similarité entre la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la shapelet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blipFill>
                <a:blip r:embed="rId5"/>
                <a:stretch>
                  <a:fillRect l="-1390" t="-819" r="-695" b="-1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72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38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081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7553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blipFill>
                <a:blip r:embed="rId5"/>
                <a:stretch>
                  <a:fillRect l="-785" t="-1983" r="-471" b="-3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6" y="4133986"/>
                <a:ext cx="7815045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Il y a encore des cas non couverts par ces deux mesures ! La question est alors de savoir si on gère ces cas par une autre statistique ou par les propriétés du </a:t>
                </a:r>
                <a:r>
                  <a:rPr lang="fr-FR" dirty="0" err="1">
                    <a:solidFill>
                      <a:srgbClr val="585858"/>
                    </a:solidFill>
                  </a:rPr>
                  <a:t>classifeur</a:t>
                </a:r>
                <a:r>
                  <a:rPr lang="fr-FR" dirty="0">
                    <a:solidFill>
                      <a:srgbClr val="585858"/>
                    </a:solidFill>
                  </a:rPr>
                  <a:t> qu’on va utiliser ensuite.</a:t>
                </a: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4133986"/>
                <a:ext cx="7815045" cy="2585323"/>
              </a:xfrm>
              <a:prstGeom prst="rect">
                <a:avLst/>
              </a:prstGeom>
              <a:blipFill>
                <a:blip r:embed="rId7"/>
                <a:stretch>
                  <a:fillRect l="-702" t="-943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109842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pPr algn="just"/>
                <a:endParaRPr lang="fr-FR" sz="2400" b="1" u="sng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méthode consiste à sélectionner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 algn="just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blipFill>
                <a:blip r:embed="rId5"/>
                <a:stretch>
                  <a:fillRect l="-891" t="-1186" r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25" y="3817937"/>
            <a:ext cx="7842649" cy="29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énumération :</a:t>
                </a:r>
              </a:p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</a:p>
              <a:p>
                <a:pPr algn="just"/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extraites des vecteurs de distance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sélection des shapelets).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énumération de tout les candidats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le calcul de la distance minimum entre tout les candidats et les sériés 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très couteux. Comment pourrions nous accélérer ce processus ?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blipFill>
                <a:blip r:embed="rId5"/>
                <a:stretch>
                  <a:fillRect l="-902" t="-1108" r="-395" b="-15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B05636F-5BA8-4DD5-B83A-EA587EFF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23707" b="50982"/>
          <a:stretch/>
        </p:blipFill>
        <p:spPr>
          <a:xfrm>
            <a:off x="1311790" y="5087805"/>
            <a:ext cx="9251780" cy="1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2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395654" y="1187424"/>
                <a:ext cx="5460023" cy="473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54" y="1187424"/>
                <a:ext cx="5460023" cy="4730077"/>
              </a:xfrm>
              <a:prstGeom prst="rect">
                <a:avLst/>
              </a:prstGeom>
              <a:blipFill>
                <a:blip r:embed="rId5"/>
                <a:stretch>
                  <a:fillRect l="-1786" t="-902" r="-893" b="-1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4351" y="2237993"/>
            <a:ext cx="6074601" cy="2981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7294548" y="6543723"/>
            <a:ext cx="5550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/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444" r="420" b="5618"/>
          <a:stretch/>
        </p:blipFill>
        <p:spPr bwMode="auto">
          <a:xfrm>
            <a:off x="4024459" y="3961989"/>
            <a:ext cx="8105997" cy="27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/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 Transform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fr-FR" sz="20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série temporelles et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 L’objectif des algorithmes de shapelets et de produire une matrice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blipFill>
                <a:blip r:embed="rId11"/>
                <a:stretch>
                  <a:fillRect l="-795" t="-14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/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extrait ensuite des statistiques (min / </a:t>
                </a:r>
                <a:r>
                  <a:rPr lang="fr-FR" dirty="0" err="1">
                    <a:solidFill>
                      <a:srgbClr val="585858"/>
                    </a:solidFill>
                  </a:rPr>
                  <a:t>argmin</a:t>
                </a:r>
                <a:r>
                  <a:rPr lang="fr-FR" dirty="0">
                    <a:solidFill>
                      <a:srgbClr val="585858"/>
                    </a:solidFill>
                  </a:rPr>
                  <a:t> …) de chaque fonction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cela nous donne une matrice qu’on pourra utiliser dans des algorithmes de classification tel que les arbres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decision</a:t>
                </a:r>
                <a:r>
                  <a:rPr lang="fr-FR" dirty="0">
                    <a:solidFill>
                      <a:srgbClr val="585858"/>
                    </a:solidFill>
                  </a:rPr>
                  <a:t> les réseaux de neurones etc…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  <a:blipFill>
                <a:blip r:embed="rId12"/>
                <a:stretch>
                  <a:fillRect l="-1307" t="-1047" r="-1471" b="-3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2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A4B948-BB62-4964-AAD4-DCEB2B24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00" y="1021853"/>
            <a:ext cx="9461067" cy="57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AF6289-316A-4081-AADD-3EA522B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0" y="1711127"/>
            <a:ext cx="11021639" cy="41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66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585858"/>
                </a:solidFill>
              </a:rPr>
              <a:t>Cette image contient-elle un rouge-gorge ?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des séries temporelles univariées (</a:t>
                </a:r>
                <a:r>
                  <a:rPr lang="fr-FR" sz="1800" dirty="0" err="1">
                    <a:solidFill>
                      <a:schemeClr val="tx1">
                        <a:alpha val="70000"/>
                      </a:schemeClr>
                    </a:solidFill>
                  </a:rPr>
                  <a:t>ie</a:t>
                </a: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 r="-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blipFill>
                <a:blip r:embed="rId6"/>
                <a:stretch>
                  <a:fillRect l="-1217" t="-761" r="-649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400" i="1" dirty="0">
                    <a:solidFill>
                      <a:srgbClr val="585858"/>
                    </a:solidFill>
                  </a:rPr>
                  <a:t>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i="1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  <a:p>
                <a:r>
                  <a:rPr lang="fr-FR" sz="1400" i="1" dirty="0">
                    <a:solidFill>
                      <a:srgbClr val="585858"/>
                    </a:solidFill>
                  </a:rPr>
                  <a:t>Le symbole de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1400" i="1" dirty="0">
                  <a:solidFill>
                    <a:srgbClr val="585858"/>
                  </a:solidFill>
                </a:endParaRPr>
              </a:p>
              <a:p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  <a:blipFill>
                <a:blip r:embed="rId7"/>
                <a:stretch>
                  <a:fillRect l="-276" t="-1176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L’intuition est que les </a:t>
            </a:r>
            <a:r>
              <a:rPr lang="fr-FR" b="1" dirty="0">
                <a:solidFill>
                  <a:srgbClr val="585858"/>
                </a:solidFill>
              </a:rPr>
              <a:t>premiers coefficients </a:t>
            </a:r>
            <a:r>
              <a:rPr lang="fr-FR" dirty="0">
                <a:solidFill>
                  <a:srgbClr val="585858"/>
                </a:solidFill>
              </a:rPr>
              <a:t>de Fourrier correspondent à la notion de </a:t>
            </a:r>
            <a:r>
              <a:rPr lang="fr-FR" b="1" dirty="0">
                <a:solidFill>
                  <a:srgbClr val="585858"/>
                </a:solidFill>
              </a:rPr>
              <a:t>« forme » de la série </a:t>
            </a:r>
            <a:r>
              <a:rPr lang="fr-FR" dirty="0">
                <a:solidFill>
                  <a:srgbClr val="585858"/>
                </a:solidFill>
              </a:rPr>
              <a:t>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</a:t>
            </a:r>
            <a:r>
              <a:rPr lang="fr-FR" altLang="fr-FR" dirty="0">
                <a:solidFill>
                  <a:srgbClr val="585858"/>
                </a:solidFill>
              </a:rPr>
              <a:t>À</a:t>
            </a:r>
            <a:r>
              <a:rPr lang="fr-FR" dirty="0">
                <a:solidFill>
                  <a:srgbClr val="585858"/>
                </a:solidFill>
              </a:rPr>
              <a:t> l’inverse, les </a:t>
            </a:r>
            <a:r>
              <a:rPr lang="fr-FR" b="1" dirty="0">
                <a:solidFill>
                  <a:srgbClr val="585858"/>
                </a:solidFill>
              </a:rPr>
              <a:t>derniers</a:t>
            </a:r>
            <a:r>
              <a:rPr lang="fr-FR" dirty="0">
                <a:solidFill>
                  <a:srgbClr val="585858"/>
                </a:solidFill>
              </a:rPr>
              <a:t> </a:t>
            </a:r>
            <a:r>
              <a:rPr lang="fr-FR" b="1" dirty="0">
                <a:solidFill>
                  <a:srgbClr val="585858"/>
                </a:solidFill>
              </a:rPr>
              <a:t>coefficients</a:t>
            </a:r>
            <a:r>
              <a:rPr lang="fr-FR" dirty="0">
                <a:solidFill>
                  <a:srgbClr val="585858"/>
                </a:solidFill>
              </a:rPr>
              <a:t> caractérisent plutôt du </a:t>
            </a:r>
            <a:r>
              <a:rPr lang="fr-FR" b="1" dirty="0">
                <a:solidFill>
                  <a:srgbClr val="585858"/>
                </a:solidFill>
              </a:rPr>
              <a:t>bruit ou des changements rapides.</a:t>
            </a:r>
            <a:r>
              <a:rPr lang="fr-FR" dirty="0">
                <a:solidFill>
                  <a:srgbClr val="585858"/>
                </a:solidFill>
              </a:rPr>
              <a:t>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</a:t>
            </a:r>
            <a:r>
              <a:rPr lang="fr-FR" b="1" dirty="0">
                <a:solidFill>
                  <a:srgbClr val="585858"/>
                </a:solidFill>
              </a:rPr>
              <a:t>transformation inverse de fourrier</a:t>
            </a:r>
            <a:r>
              <a:rPr lang="fr-FR" dirty="0">
                <a:solidFill>
                  <a:srgbClr val="585858"/>
                </a:solidFill>
              </a:rPr>
              <a:t>, produire une série  ressemblant à l’originale où l’influence du bruit est réduite.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pPr algn="just"/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FDB25-8B94-4D35-8F8F-EE41F7B2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è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me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 de fourrier pour toutes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blipFill>
                <a:blip r:embed="rId5"/>
                <a:stretch>
                  <a:fillRect l="-839" t="-823" r="-504" b="-9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L’objectif de MCB est de produire une </a:t>
                </a:r>
                <a:r>
                  <a:rPr lang="fr-FR" b="1" dirty="0">
                    <a:solidFill>
                      <a:srgbClr val="585858"/>
                    </a:solidFill>
                  </a:rPr>
                  <a:t>représentation symbolique</a:t>
                </a:r>
                <a:r>
                  <a:rPr lang="fr-FR" dirty="0">
                    <a:solidFill>
                      <a:srgbClr val="585858"/>
                    </a:solidFill>
                  </a:rPr>
                  <a:t> des séries, en tenant compte de la distribution des valeurs de chaque coefficient.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</a:t>
                </a:r>
                <a:r>
                  <a:rPr lang="fr-FR" b="1" dirty="0">
                    <a:solidFill>
                      <a:srgbClr val="585858"/>
                    </a:solidFill>
                  </a:rPr>
                  <a:t>partitionnée</a:t>
                </a:r>
                <a:r>
                  <a:rPr lang="fr-FR" dirty="0">
                    <a:solidFill>
                      <a:srgbClr val="585858"/>
                    </a:solidFill>
                  </a:rPr>
                  <a:t>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>
                    <a:solidFill>
                      <a:srgbClr val="585858"/>
                    </a:solidFill>
                  </a:rPr>
                  <a:t>centiles</a:t>
                </a:r>
                <a:r>
                  <a:rPr lang="fr-FR" dirty="0">
                    <a:solidFill>
                      <a:srgbClr val="585858"/>
                    </a:solidFill>
                  </a:rPr>
                  <a:t> sur la </a:t>
                </a:r>
                <a:r>
                  <a:rPr lang="fr-FR" b="1" dirty="0">
                    <a:solidFill>
                      <a:srgbClr val="585858"/>
                    </a:solidFill>
                  </a:rPr>
                  <a:t>distribution</a:t>
                </a:r>
                <a:r>
                  <a:rPr lang="fr-FR" dirty="0">
                    <a:solidFill>
                      <a:srgbClr val="585858"/>
                    </a:solidFill>
                  </a:rPr>
                  <a:t>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associe ensuite une </a:t>
                </a:r>
                <a:r>
                  <a:rPr lang="fr-FR" b="1" dirty="0">
                    <a:solidFill>
                      <a:srgbClr val="585858"/>
                    </a:solidFill>
                  </a:rPr>
                  <a:t>valeur symbolique </a:t>
                </a:r>
                <a:r>
                  <a:rPr lang="fr-FR" dirty="0">
                    <a:solidFill>
                      <a:srgbClr val="585858"/>
                    </a:solidFill>
                  </a:rPr>
                  <a:t>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blipFill>
                <a:blip r:embed="rId5"/>
                <a:stretch>
                  <a:fillRect l="-2057" t="-847" r="-1928" b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2AB8E8E0-E926-4AAF-8BB0-46C4D1CCC3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5571460" y="1213804"/>
            <a:ext cx="6503582" cy="51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352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2621</Words>
  <Application>Microsoft Office PowerPoint</Application>
  <PresentationFormat>Grand écran</PresentationFormat>
  <Paragraphs>261</Paragraphs>
  <Slides>26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2022-03-09T09:48:13Z</dcterms:modified>
</cp:coreProperties>
</file>